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</p:sldIdLst>
  <p:sldSz cx="2138362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1"/>
  </p:normalViewPr>
  <p:slideViewPr>
    <p:cSldViewPr snapToGrid="0" showGuides="1">
      <p:cViewPr>
        <p:scale>
          <a:sx n="12" d="100"/>
          <a:sy n="12" d="100"/>
        </p:scale>
        <p:origin x="4120" y="824"/>
      </p:cViewPr>
      <p:guideLst>
        <p:guide orient="horz" pos="1587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8248329"/>
            <a:ext cx="18176081" cy="1754664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26471644"/>
            <a:ext cx="16037719" cy="12168318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81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01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2683331"/>
            <a:ext cx="4610844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2683331"/>
            <a:ext cx="13565237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92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41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12565002"/>
            <a:ext cx="18443377" cy="20964976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33728315"/>
            <a:ext cx="18443377" cy="11024985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5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13416653"/>
            <a:ext cx="908804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13416653"/>
            <a:ext cx="908804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52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683342"/>
            <a:ext cx="18443377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12354992"/>
            <a:ext cx="9046274" cy="6054990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8409982"/>
            <a:ext cx="9046274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12354992"/>
            <a:ext cx="9090826" cy="6054990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8409982"/>
            <a:ext cx="9090826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9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51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63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3359997"/>
            <a:ext cx="6896776" cy="11759988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7256671"/>
            <a:ext cx="10825460" cy="35816631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15119985"/>
            <a:ext cx="6896776" cy="2801164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93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3359997"/>
            <a:ext cx="6896776" cy="11759988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7256671"/>
            <a:ext cx="10825460" cy="35816631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15119985"/>
            <a:ext cx="6896776" cy="2801164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39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2683342"/>
            <a:ext cx="18443377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13416653"/>
            <a:ext cx="18443377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46713298"/>
            <a:ext cx="481131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8C2BC-CBB8-AD44-9F7D-A49365E78020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46713298"/>
            <a:ext cx="7216973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46713298"/>
            <a:ext cx="481131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7A1D56-F911-6347-8F44-34C35D2BB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1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448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6</cp:revision>
  <dcterms:created xsi:type="dcterms:W3CDTF">2025-12-25T02:43:04Z</dcterms:created>
  <dcterms:modified xsi:type="dcterms:W3CDTF">2025-12-25T02:50:27Z</dcterms:modified>
</cp:coreProperties>
</file>