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2138362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21"/>
  </p:normalViewPr>
  <p:slideViewPr>
    <p:cSldViewPr snapToGrid="0" showGuides="1">
      <p:cViewPr>
        <p:scale>
          <a:sx n="12" d="100"/>
          <a:sy n="12" d="100"/>
        </p:scale>
        <p:origin x="4120" y="1328"/>
      </p:cViewPr>
      <p:guideLst>
        <p:guide orient="horz" pos="11339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5891626"/>
            <a:ext cx="18176081" cy="12533242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8908198"/>
            <a:ext cx="16037719" cy="8691601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032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47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916653"/>
            <a:ext cx="4610844" cy="3050811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916653"/>
            <a:ext cx="13565237" cy="3050811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688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89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8974945"/>
            <a:ext cx="18443377" cy="14974888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4091502"/>
            <a:ext cx="18443377" cy="7874940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>
                    <a:tint val="82000"/>
                  </a:schemeClr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82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82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90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9583264"/>
            <a:ext cx="9088041" cy="228415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9583264"/>
            <a:ext cx="9088041" cy="228415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61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916661"/>
            <a:ext cx="18443377" cy="695828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8824938"/>
            <a:ext cx="9046274" cy="4324966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3149904"/>
            <a:ext cx="9046274" cy="1934152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8824938"/>
            <a:ext cx="9090826" cy="4324966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3149904"/>
            <a:ext cx="9090826" cy="1934152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33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35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5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399982"/>
            <a:ext cx="6896776" cy="8399939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5183304"/>
            <a:ext cx="10825460" cy="25583147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10799922"/>
            <a:ext cx="6896776" cy="20008190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730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399982"/>
            <a:ext cx="6896776" cy="8399939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5183304"/>
            <a:ext cx="10825460" cy="25583147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10799922"/>
            <a:ext cx="6896776" cy="20008190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35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916661"/>
            <a:ext cx="18443377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9583264"/>
            <a:ext cx="18443377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33366432"/>
            <a:ext cx="481131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33366432"/>
            <a:ext cx="7216973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33366432"/>
            <a:ext cx="481131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890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kumimoji="1"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kumimoji="1"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448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5</cp:revision>
  <dcterms:created xsi:type="dcterms:W3CDTF">2025-12-25T02:43:04Z</dcterms:created>
  <dcterms:modified xsi:type="dcterms:W3CDTF">2025-12-25T02:50:09Z</dcterms:modified>
</cp:coreProperties>
</file>