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</p:sldIdLst>
  <p:sldSz cx="15119350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12" d="100"/>
          <a:sy n="12" d="100"/>
        </p:scale>
        <p:origin x="4336" y="824"/>
      </p:cViewPr>
      <p:guideLst>
        <p:guide orient="horz" pos="15875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8248329"/>
            <a:ext cx="12851448" cy="1754664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26471644"/>
            <a:ext cx="11339513" cy="1216831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47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65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2683331"/>
            <a:ext cx="3260110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2683331"/>
            <a:ext cx="9591338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42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40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12565002"/>
            <a:ext cx="13040439" cy="20964976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33728315"/>
            <a:ext cx="13040439" cy="11024985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82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98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13416653"/>
            <a:ext cx="6425724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13416653"/>
            <a:ext cx="6425724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07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2683342"/>
            <a:ext cx="13040439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12354992"/>
            <a:ext cx="6396193" cy="6054990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18409982"/>
            <a:ext cx="6396193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12354992"/>
            <a:ext cx="6427693" cy="6054990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18409982"/>
            <a:ext cx="6427693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61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640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6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3359997"/>
            <a:ext cx="4876384" cy="11759988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7256671"/>
            <a:ext cx="7654171" cy="35816631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15119985"/>
            <a:ext cx="4876384" cy="280116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57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3359997"/>
            <a:ext cx="4876384" cy="11759988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7256671"/>
            <a:ext cx="7654171" cy="35816631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15119985"/>
            <a:ext cx="4876384" cy="280116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36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2683342"/>
            <a:ext cx="13040439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13416653"/>
            <a:ext cx="13040439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46713298"/>
            <a:ext cx="340185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46713298"/>
            <a:ext cx="5102781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46713298"/>
            <a:ext cx="340185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67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kumimoji="1"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7</cp:revision>
  <dcterms:created xsi:type="dcterms:W3CDTF">2025-12-25T02:43:04Z</dcterms:created>
  <dcterms:modified xsi:type="dcterms:W3CDTF">2025-12-25T02:56:58Z</dcterms:modified>
</cp:coreProperties>
</file>