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119350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21"/>
  </p:normalViewPr>
  <p:slideViewPr>
    <p:cSldViewPr snapToGrid="0" showGuides="1">
      <p:cViewPr>
        <p:scale>
          <a:sx n="31" d="100"/>
          <a:sy n="31" d="100"/>
        </p:scale>
        <p:origin x="3408" y="-928"/>
      </p:cViewPr>
      <p:guideLst>
        <p:guide orient="horz" pos="11339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5891626"/>
            <a:ext cx="12851448" cy="12533242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8908198"/>
            <a:ext cx="11339513" cy="8691601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259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65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916653"/>
            <a:ext cx="3260110" cy="3050811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916653"/>
            <a:ext cx="9591338" cy="3050811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52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53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8974945"/>
            <a:ext cx="13040439" cy="14974888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24091502"/>
            <a:ext cx="13040439" cy="7874940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>
                    <a:tint val="82000"/>
                  </a:schemeClr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82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974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9583264"/>
            <a:ext cx="6425724" cy="228415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9583264"/>
            <a:ext cx="6425724" cy="228415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66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916661"/>
            <a:ext cx="13040439" cy="695828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8824938"/>
            <a:ext cx="6396193" cy="4324966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13149904"/>
            <a:ext cx="6396193" cy="1934152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8824938"/>
            <a:ext cx="6427693" cy="4324966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13149904"/>
            <a:ext cx="6427693" cy="1934152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14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13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01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2399982"/>
            <a:ext cx="4876384" cy="8399939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5183304"/>
            <a:ext cx="7654171" cy="25583147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10799922"/>
            <a:ext cx="4876384" cy="20008190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04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2399982"/>
            <a:ext cx="4876384" cy="8399939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5183304"/>
            <a:ext cx="7654171" cy="25583147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10799922"/>
            <a:ext cx="4876384" cy="20008190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08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916661"/>
            <a:ext cx="13040439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9583264"/>
            <a:ext cx="13040439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33366432"/>
            <a:ext cx="340185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33366432"/>
            <a:ext cx="5102781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33366432"/>
            <a:ext cx="340185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91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kumimoji="1"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48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1</cp:revision>
  <dcterms:created xsi:type="dcterms:W3CDTF">2025-12-25T02:43:04Z</dcterms:created>
  <dcterms:modified xsi:type="dcterms:W3CDTF">2025-12-25T02:46:05Z</dcterms:modified>
</cp:coreProperties>
</file>