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50399950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158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721"/>
  </p:normalViewPr>
  <p:slideViewPr>
    <p:cSldViewPr snapToGrid="0" showGuides="1">
      <p:cViewPr>
        <p:scale>
          <a:sx n="15" d="100"/>
          <a:sy n="15" d="100"/>
        </p:scale>
        <p:origin x="2664" y="1648"/>
      </p:cViewPr>
      <p:guideLst>
        <p:guide orient="horz" pos="6735"/>
        <p:guide pos="158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9994" y="3499590"/>
            <a:ext cx="37799963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99994" y="11231355"/>
            <a:ext cx="37799963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59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883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7464" y="1138480"/>
            <a:ext cx="10867489" cy="1812163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4997" y="1138480"/>
            <a:ext cx="31972468" cy="1812163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6898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05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747" y="5331060"/>
            <a:ext cx="43469957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747" y="14310202"/>
            <a:ext cx="43469957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>
                    <a:tint val="82000"/>
                  </a:schemeClr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82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82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0081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4996" y="5692400"/>
            <a:ext cx="21419979" cy="13567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4975" y="5692400"/>
            <a:ext cx="21419979" cy="13567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910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1" y="1138482"/>
            <a:ext cx="43469957" cy="413317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563" y="5241960"/>
            <a:ext cx="2132153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563" y="7810963"/>
            <a:ext cx="21321539" cy="1148875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4975" y="5241960"/>
            <a:ext cx="21426543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4975" y="7810963"/>
            <a:ext cx="21426543" cy="1148875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899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82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1425575"/>
            <a:ext cx="1625529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6543" y="3078847"/>
            <a:ext cx="25514975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6415088"/>
            <a:ext cx="1625529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651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1425575"/>
            <a:ext cx="1625529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6543" y="3078847"/>
            <a:ext cx="25514975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6415088"/>
            <a:ext cx="1625529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981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4997" y="1138482"/>
            <a:ext cx="43469957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997" y="5692400"/>
            <a:ext cx="43469957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4996" y="19819454"/>
            <a:ext cx="11339989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4984" y="19819454"/>
            <a:ext cx="1700998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4965" y="19819454"/>
            <a:ext cx="11339989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236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kumimoji="1"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kumimoji="1"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448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Macintosh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4</cp:revision>
  <dcterms:created xsi:type="dcterms:W3CDTF">2025-12-25T02:43:04Z</dcterms:created>
  <dcterms:modified xsi:type="dcterms:W3CDTF">2025-12-25T02:49:46Z</dcterms:modified>
</cp:coreProperties>
</file>