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50399950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158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21"/>
  </p:normalViewPr>
  <p:slideViewPr>
    <p:cSldViewPr snapToGrid="0" showGuides="1">
      <p:cViewPr>
        <p:scale>
          <a:sx n="27" d="100"/>
          <a:sy n="27" d="100"/>
        </p:scale>
        <p:origin x="680" y="1328"/>
      </p:cViewPr>
      <p:guideLst>
        <p:guide orient="horz" pos="4762"/>
        <p:guide pos="158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4" y="2474395"/>
            <a:ext cx="37799963" cy="5263774"/>
          </a:xfrm>
        </p:spPr>
        <p:txBody>
          <a:bodyPr anchor="b"/>
          <a:lstStyle>
            <a:lvl1pPr algn="ctr">
              <a:defRPr sz="132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7941160"/>
            <a:ext cx="37799963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43" indent="0" algn="ctr">
              <a:buNone/>
              <a:defRPr sz="4409"/>
            </a:lvl2pPr>
            <a:lvl3pPr marL="2015886" indent="0" algn="ctr">
              <a:buNone/>
              <a:defRPr sz="3968"/>
            </a:lvl3pPr>
            <a:lvl4pPr marL="3023829" indent="0" algn="ctr">
              <a:buNone/>
              <a:defRPr sz="3527"/>
            </a:lvl4pPr>
            <a:lvl5pPr marL="4031772" indent="0" algn="ctr">
              <a:buNone/>
              <a:defRPr sz="3527"/>
            </a:lvl5pPr>
            <a:lvl6pPr marL="5039716" indent="0" algn="ctr">
              <a:buNone/>
              <a:defRPr sz="3527"/>
            </a:lvl6pPr>
            <a:lvl7pPr marL="6047659" indent="0" algn="ctr">
              <a:buNone/>
              <a:defRPr sz="3527"/>
            </a:lvl7pPr>
            <a:lvl8pPr marL="7055602" indent="0" algn="ctr">
              <a:buNone/>
              <a:defRPr sz="3527"/>
            </a:lvl8pPr>
            <a:lvl9pPr marL="8063545" indent="0" algn="ctr">
              <a:buNone/>
              <a:defRPr sz="352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10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71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804966"/>
            <a:ext cx="10867489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804966"/>
            <a:ext cx="31972468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24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34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7" y="3769340"/>
            <a:ext cx="43469957" cy="628922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7" y="10118067"/>
            <a:ext cx="43469957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1pPr>
            <a:lvl2pPr marL="1007943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2pPr>
            <a:lvl3pPr marL="2015886" indent="0">
              <a:buNone/>
              <a:defRPr sz="3968">
                <a:solidFill>
                  <a:schemeClr val="tx1">
                    <a:tint val="82000"/>
                  </a:schemeClr>
                </a:solidFill>
              </a:defRPr>
            </a:lvl3pPr>
            <a:lvl4pPr marL="3023829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4pPr>
            <a:lvl5pPr marL="4031772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5pPr>
            <a:lvl6pPr marL="5039716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6pPr>
            <a:lvl7pPr marL="6047659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7pPr>
            <a:lvl8pPr marL="7055602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8pPr>
            <a:lvl9pPr marL="8063545" indent="0">
              <a:buNone/>
              <a:defRPr sz="352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34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4024827"/>
            <a:ext cx="21419979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4024827"/>
            <a:ext cx="21419979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91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804967"/>
            <a:ext cx="43469957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3706342"/>
            <a:ext cx="21321539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5522763"/>
            <a:ext cx="21321539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3706342"/>
            <a:ext cx="21426543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5522763"/>
            <a:ext cx="2142654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891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45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78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007957"/>
            <a:ext cx="16255294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2176908"/>
            <a:ext cx="25514975" cy="10744538"/>
          </a:xfrm>
        </p:spPr>
        <p:txBody>
          <a:bodyPr/>
          <a:lstStyle>
            <a:lvl1pPr>
              <a:defRPr sz="7055"/>
            </a:lvl1pPr>
            <a:lvl2pPr>
              <a:defRPr sz="6173"/>
            </a:lvl2pPr>
            <a:lvl3pPr>
              <a:defRPr sz="5291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4535805"/>
            <a:ext cx="16255294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688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007957"/>
            <a:ext cx="16255294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2176908"/>
            <a:ext cx="25514975" cy="10744538"/>
          </a:xfrm>
        </p:spPr>
        <p:txBody>
          <a:bodyPr anchor="t"/>
          <a:lstStyle>
            <a:lvl1pPr marL="0" indent="0">
              <a:buNone/>
              <a:defRPr sz="7055"/>
            </a:lvl1pPr>
            <a:lvl2pPr marL="1007943" indent="0">
              <a:buNone/>
              <a:defRPr sz="6173"/>
            </a:lvl2pPr>
            <a:lvl3pPr marL="2015886" indent="0">
              <a:buNone/>
              <a:defRPr sz="5291"/>
            </a:lvl3pPr>
            <a:lvl4pPr marL="3023829" indent="0">
              <a:buNone/>
              <a:defRPr sz="4409"/>
            </a:lvl4pPr>
            <a:lvl5pPr marL="4031772" indent="0">
              <a:buNone/>
              <a:defRPr sz="4409"/>
            </a:lvl5pPr>
            <a:lvl6pPr marL="5039716" indent="0">
              <a:buNone/>
              <a:defRPr sz="4409"/>
            </a:lvl6pPr>
            <a:lvl7pPr marL="6047659" indent="0">
              <a:buNone/>
              <a:defRPr sz="4409"/>
            </a:lvl7pPr>
            <a:lvl8pPr marL="7055602" indent="0">
              <a:buNone/>
              <a:defRPr sz="4409"/>
            </a:lvl8pPr>
            <a:lvl9pPr marL="8063545" indent="0">
              <a:buNone/>
              <a:defRPr sz="440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4535805"/>
            <a:ext cx="16255294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03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804967"/>
            <a:ext cx="4346995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4024827"/>
            <a:ext cx="4346995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14013399"/>
            <a:ext cx="11339989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14013399"/>
            <a:ext cx="1700998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14013399"/>
            <a:ext cx="11339989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88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015886" rtl="0" eaLnBrk="1" latinLnBrk="0" hangingPunct="1">
        <a:lnSpc>
          <a:spcPct val="90000"/>
        </a:lnSpc>
        <a:spcBef>
          <a:spcPct val="0"/>
        </a:spcBef>
        <a:buNone/>
        <a:defRPr kumimoji="1"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72" indent="-503972" algn="l" defTabSz="2015886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kumimoji="1"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15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58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801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744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68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630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573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51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48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3</cp:revision>
  <dcterms:created xsi:type="dcterms:W3CDTF">2025-12-25T02:43:04Z</dcterms:created>
  <dcterms:modified xsi:type="dcterms:W3CDTF">2025-12-25T02:48:14Z</dcterms:modified>
</cp:coreProperties>
</file>