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35999738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113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721"/>
  </p:normalViewPr>
  <p:slideViewPr>
    <p:cSldViewPr snapToGrid="0" showGuides="1">
      <p:cViewPr>
        <p:scale>
          <a:sx n="27" d="100"/>
          <a:sy n="27" d="100"/>
        </p:scale>
        <p:origin x="1872" y="1328"/>
      </p:cViewPr>
      <p:guideLst>
        <p:guide orient="horz" pos="4762"/>
        <p:guide pos="113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9967" y="2474395"/>
            <a:ext cx="26999804" cy="5263774"/>
          </a:xfrm>
        </p:spPr>
        <p:txBody>
          <a:bodyPr anchor="b"/>
          <a:lstStyle>
            <a:lvl1pPr algn="ctr">
              <a:defRPr sz="1322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9967" y="7941160"/>
            <a:ext cx="26999804" cy="3650342"/>
          </a:xfrm>
        </p:spPr>
        <p:txBody>
          <a:bodyPr/>
          <a:lstStyle>
            <a:lvl1pPr marL="0" indent="0" algn="ctr">
              <a:buNone/>
              <a:defRPr sz="5291"/>
            </a:lvl1pPr>
            <a:lvl2pPr marL="1007943" indent="0" algn="ctr">
              <a:buNone/>
              <a:defRPr sz="4409"/>
            </a:lvl2pPr>
            <a:lvl3pPr marL="2015886" indent="0" algn="ctr">
              <a:buNone/>
              <a:defRPr sz="3968"/>
            </a:lvl3pPr>
            <a:lvl4pPr marL="3023829" indent="0" algn="ctr">
              <a:buNone/>
              <a:defRPr sz="3527"/>
            </a:lvl4pPr>
            <a:lvl5pPr marL="4031772" indent="0" algn="ctr">
              <a:buNone/>
              <a:defRPr sz="3527"/>
            </a:lvl5pPr>
            <a:lvl6pPr marL="5039716" indent="0" algn="ctr">
              <a:buNone/>
              <a:defRPr sz="3527"/>
            </a:lvl6pPr>
            <a:lvl7pPr marL="6047659" indent="0" algn="ctr">
              <a:buNone/>
              <a:defRPr sz="3527"/>
            </a:lvl7pPr>
            <a:lvl8pPr marL="7055602" indent="0" algn="ctr">
              <a:buNone/>
              <a:defRPr sz="3527"/>
            </a:lvl8pPr>
            <a:lvl9pPr marL="8063545" indent="0" algn="ctr">
              <a:buNone/>
              <a:defRPr sz="352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0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4976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2312" y="804966"/>
            <a:ext cx="7762444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4982" y="804966"/>
            <a:ext cx="22837334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707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758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232" y="3769340"/>
            <a:ext cx="31049774" cy="6289229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232" y="10118067"/>
            <a:ext cx="31049774" cy="3307357"/>
          </a:xfrm>
        </p:spPr>
        <p:txBody>
          <a:bodyPr/>
          <a:lstStyle>
            <a:lvl1pPr marL="0" indent="0">
              <a:buNone/>
              <a:defRPr sz="5291">
                <a:solidFill>
                  <a:schemeClr val="tx1">
                    <a:tint val="82000"/>
                  </a:schemeClr>
                </a:solidFill>
              </a:defRPr>
            </a:lvl1pPr>
            <a:lvl2pPr marL="1007943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2pPr>
            <a:lvl3pPr marL="2015886" indent="0">
              <a:buNone/>
              <a:defRPr sz="3968">
                <a:solidFill>
                  <a:schemeClr val="tx1">
                    <a:tint val="82000"/>
                  </a:schemeClr>
                </a:solidFill>
              </a:defRPr>
            </a:lvl3pPr>
            <a:lvl4pPr marL="3023829" indent="0">
              <a:buNone/>
              <a:defRPr sz="3527">
                <a:solidFill>
                  <a:schemeClr val="tx1">
                    <a:tint val="82000"/>
                  </a:schemeClr>
                </a:solidFill>
              </a:defRPr>
            </a:lvl4pPr>
            <a:lvl5pPr marL="4031772" indent="0">
              <a:buNone/>
              <a:defRPr sz="3527">
                <a:solidFill>
                  <a:schemeClr val="tx1">
                    <a:tint val="82000"/>
                  </a:schemeClr>
                </a:solidFill>
              </a:defRPr>
            </a:lvl5pPr>
            <a:lvl6pPr marL="5039716" indent="0">
              <a:buNone/>
              <a:defRPr sz="3527">
                <a:solidFill>
                  <a:schemeClr val="tx1">
                    <a:tint val="82000"/>
                  </a:schemeClr>
                </a:solidFill>
              </a:defRPr>
            </a:lvl6pPr>
            <a:lvl7pPr marL="6047659" indent="0">
              <a:buNone/>
              <a:defRPr sz="3527">
                <a:solidFill>
                  <a:schemeClr val="tx1">
                    <a:tint val="82000"/>
                  </a:schemeClr>
                </a:solidFill>
              </a:defRPr>
            </a:lvl7pPr>
            <a:lvl8pPr marL="7055602" indent="0">
              <a:buNone/>
              <a:defRPr sz="3527">
                <a:solidFill>
                  <a:schemeClr val="tx1">
                    <a:tint val="82000"/>
                  </a:schemeClr>
                </a:solidFill>
              </a:defRPr>
            </a:lvl8pPr>
            <a:lvl9pPr marL="8063545" indent="0">
              <a:buNone/>
              <a:defRPr sz="352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46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4982" y="4024827"/>
            <a:ext cx="15299889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4867" y="4024827"/>
            <a:ext cx="15299889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117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1" y="804967"/>
            <a:ext cx="31049774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672" y="3706342"/>
            <a:ext cx="15229575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43" indent="0">
              <a:buNone/>
              <a:defRPr sz="4409" b="1"/>
            </a:lvl2pPr>
            <a:lvl3pPr marL="2015886" indent="0">
              <a:buNone/>
              <a:defRPr sz="3968" b="1"/>
            </a:lvl3pPr>
            <a:lvl4pPr marL="3023829" indent="0">
              <a:buNone/>
              <a:defRPr sz="3527" b="1"/>
            </a:lvl4pPr>
            <a:lvl5pPr marL="4031772" indent="0">
              <a:buNone/>
              <a:defRPr sz="3527" b="1"/>
            </a:lvl5pPr>
            <a:lvl6pPr marL="5039716" indent="0">
              <a:buNone/>
              <a:defRPr sz="3527" b="1"/>
            </a:lvl6pPr>
            <a:lvl7pPr marL="6047659" indent="0">
              <a:buNone/>
              <a:defRPr sz="3527" b="1"/>
            </a:lvl7pPr>
            <a:lvl8pPr marL="7055602" indent="0">
              <a:buNone/>
              <a:defRPr sz="3527" b="1"/>
            </a:lvl8pPr>
            <a:lvl9pPr marL="8063545" indent="0">
              <a:buNone/>
              <a:defRPr sz="352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79672" y="5522763"/>
            <a:ext cx="15229575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4867" y="3706342"/>
            <a:ext cx="15304578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43" indent="0">
              <a:buNone/>
              <a:defRPr sz="4409" b="1"/>
            </a:lvl2pPr>
            <a:lvl3pPr marL="2015886" indent="0">
              <a:buNone/>
              <a:defRPr sz="3968" b="1"/>
            </a:lvl3pPr>
            <a:lvl4pPr marL="3023829" indent="0">
              <a:buNone/>
              <a:defRPr sz="3527" b="1"/>
            </a:lvl4pPr>
            <a:lvl5pPr marL="4031772" indent="0">
              <a:buNone/>
              <a:defRPr sz="3527" b="1"/>
            </a:lvl5pPr>
            <a:lvl6pPr marL="5039716" indent="0">
              <a:buNone/>
              <a:defRPr sz="3527" b="1"/>
            </a:lvl6pPr>
            <a:lvl7pPr marL="6047659" indent="0">
              <a:buNone/>
              <a:defRPr sz="3527" b="1"/>
            </a:lvl7pPr>
            <a:lvl8pPr marL="7055602" indent="0">
              <a:buNone/>
              <a:defRPr sz="3527" b="1"/>
            </a:lvl8pPr>
            <a:lvl9pPr marL="8063545" indent="0">
              <a:buNone/>
              <a:defRPr sz="352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4867" y="5522763"/>
            <a:ext cx="15304578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9970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20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32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2" y="1007957"/>
            <a:ext cx="11610852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4578" y="2176908"/>
            <a:ext cx="18224867" cy="10744538"/>
          </a:xfrm>
        </p:spPr>
        <p:txBody>
          <a:bodyPr/>
          <a:lstStyle>
            <a:lvl1pPr>
              <a:defRPr sz="7055"/>
            </a:lvl1pPr>
            <a:lvl2pPr>
              <a:defRPr sz="6173"/>
            </a:lvl2pPr>
            <a:lvl3pPr>
              <a:defRPr sz="5291"/>
            </a:lvl3pPr>
            <a:lvl4pPr>
              <a:defRPr sz="4409"/>
            </a:lvl4pPr>
            <a:lvl5pPr>
              <a:defRPr sz="4409"/>
            </a:lvl5pPr>
            <a:lvl6pPr>
              <a:defRPr sz="4409"/>
            </a:lvl6pPr>
            <a:lvl7pPr>
              <a:defRPr sz="4409"/>
            </a:lvl7pPr>
            <a:lvl8pPr>
              <a:defRPr sz="4409"/>
            </a:lvl8pPr>
            <a:lvl9pPr>
              <a:defRPr sz="44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9672" y="4535805"/>
            <a:ext cx="11610852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43" indent="0">
              <a:buNone/>
              <a:defRPr sz="3086"/>
            </a:lvl2pPr>
            <a:lvl3pPr marL="2015886" indent="0">
              <a:buNone/>
              <a:defRPr sz="2646"/>
            </a:lvl3pPr>
            <a:lvl4pPr marL="3023829" indent="0">
              <a:buNone/>
              <a:defRPr sz="2205"/>
            </a:lvl4pPr>
            <a:lvl5pPr marL="4031772" indent="0">
              <a:buNone/>
              <a:defRPr sz="2205"/>
            </a:lvl5pPr>
            <a:lvl6pPr marL="5039716" indent="0">
              <a:buNone/>
              <a:defRPr sz="2205"/>
            </a:lvl6pPr>
            <a:lvl7pPr marL="6047659" indent="0">
              <a:buNone/>
              <a:defRPr sz="2205"/>
            </a:lvl7pPr>
            <a:lvl8pPr marL="7055602" indent="0">
              <a:buNone/>
              <a:defRPr sz="2205"/>
            </a:lvl8pPr>
            <a:lvl9pPr marL="8063545" indent="0">
              <a:buNone/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782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2" y="1007957"/>
            <a:ext cx="11610852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4578" y="2176908"/>
            <a:ext cx="18224867" cy="10744538"/>
          </a:xfrm>
        </p:spPr>
        <p:txBody>
          <a:bodyPr anchor="t"/>
          <a:lstStyle>
            <a:lvl1pPr marL="0" indent="0">
              <a:buNone/>
              <a:defRPr sz="7055"/>
            </a:lvl1pPr>
            <a:lvl2pPr marL="1007943" indent="0">
              <a:buNone/>
              <a:defRPr sz="6173"/>
            </a:lvl2pPr>
            <a:lvl3pPr marL="2015886" indent="0">
              <a:buNone/>
              <a:defRPr sz="5291"/>
            </a:lvl3pPr>
            <a:lvl4pPr marL="3023829" indent="0">
              <a:buNone/>
              <a:defRPr sz="4409"/>
            </a:lvl4pPr>
            <a:lvl5pPr marL="4031772" indent="0">
              <a:buNone/>
              <a:defRPr sz="4409"/>
            </a:lvl5pPr>
            <a:lvl6pPr marL="5039716" indent="0">
              <a:buNone/>
              <a:defRPr sz="4409"/>
            </a:lvl6pPr>
            <a:lvl7pPr marL="6047659" indent="0">
              <a:buNone/>
              <a:defRPr sz="4409"/>
            </a:lvl7pPr>
            <a:lvl8pPr marL="7055602" indent="0">
              <a:buNone/>
              <a:defRPr sz="4409"/>
            </a:lvl8pPr>
            <a:lvl9pPr marL="8063545" indent="0">
              <a:buNone/>
              <a:defRPr sz="440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9672" y="4535805"/>
            <a:ext cx="11610852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43" indent="0">
              <a:buNone/>
              <a:defRPr sz="3086"/>
            </a:lvl2pPr>
            <a:lvl3pPr marL="2015886" indent="0">
              <a:buNone/>
              <a:defRPr sz="2646"/>
            </a:lvl3pPr>
            <a:lvl4pPr marL="3023829" indent="0">
              <a:buNone/>
              <a:defRPr sz="2205"/>
            </a:lvl4pPr>
            <a:lvl5pPr marL="4031772" indent="0">
              <a:buNone/>
              <a:defRPr sz="2205"/>
            </a:lvl5pPr>
            <a:lvl6pPr marL="5039716" indent="0">
              <a:buNone/>
              <a:defRPr sz="2205"/>
            </a:lvl6pPr>
            <a:lvl7pPr marL="6047659" indent="0">
              <a:buNone/>
              <a:defRPr sz="2205"/>
            </a:lvl7pPr>
            <a:lvl8pPr marL="7055602" indent="0">
              <a:buNone/>
              <a:defRPr sz="2205"/>
            </a:lvl8pPr>
            <a:lvl9pPr marL="8063545" indent="0">
              <a:buNone/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8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4982" y="804967"/>
            <a:ext cx="31049774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4982" y="4024827"/>
            <a:ext cx="31049774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4982" y="14013399"/>
            <a:ext cx="8099941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4913" y="14013399"/>
            <a:ext cx="12149912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4815" y="14013399"/>
            <a:ext cx="8099941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505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015886" rtl="0" eaLnBrk="1" latinLnBrk="0" hangingPunct="1">
        <a:lnSpc>
          <a:spcPct val="90000"/>
        </a:lnSpc>
        <a:spcBef>
          <a:spcPct val="0"/>
        </a:spcBef>
        <a:buNone/>
        <a:defRPr kumimoji="1" sz="9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3972" indent="-503972" algn="l" defTabSz="2015886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kumimoji="1" sz="6173" kern="1200">
          <a:solidFill>
            <a:schemeClr val="tx1"/>
          </a:solidFill>
          <a:latin typeface="+mn-lt"/>
          <a:ea typeface="+mn-ea"/>
          <a:cs typeface="+mn-cs"/>
        </a:defRPr>
      </a:lvl1pPr>
      <a:lvl2pPr marL="1511915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519858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4409" kern="1200">
          <a:solidFill>
            <a:schemeClr val="tx1"/>
          </a:solidFill>
          <a:latin typeface="+mn-lt"/>
          <a:ea typeface="+mn-ea"/>
          <a:cs typeface="+mn-cs"/>
        </a:defRPr>
      </a:lvl3pPr>
      <a:lvl4pPr marL="3527801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535744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54368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551630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559573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56751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1pPr>
      <a:lvl2pPr marL="1007943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2015886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3pPr>
      <a:lvl4pPr marL="3023829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031772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039716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047659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055602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063545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448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Macintosh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2</cp:revision>
  <dcterms:created xsi:type="dcterms:W3CDTF">2025-12-25T02:43:04Z</dcterms:created>
  <dcterms:modified xsi:type="dcterms:W3CDTF">2025-12-25T02:47:48Z</dcterms:modified>
</cp:coreProperties>
</file>